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La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4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vote16.info/vol" TargetMode="External"/><Relationship Id="rId4" Type="http://schemas.openxmlformats.org/officeDocument/2006/relationships/hyperlink" Target="https://bit.ly/3ibB7yr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230275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 16 Voter Toolkit</a:t>
            </a:r>
            <a:endParaRPr/>
          </a:p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chance to fight gender and race discrimination in CA this November by voting #YesOnProp16 to reinstate affirmative action. Join me and get involved with this movement! </a:t>
            </a:r>
            <a:r>
              <a:rPr lang="en" u="sng">
                <a:hlinkClick r:id="rId3"/>
              </a:rPr>
              <a:t>vote16.info/vol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Toolkit put out by Ed Trust-West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https://bit.ly/3ibB7yr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275" y="391350"/>
            <a:ext cx="4145677" cy="4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12501" l="5416" r="7498" t="9164"/>
          <a:stretch/>
        </p:blipFill>
        <p:spPr>
          <a:xfrm>
            <a:off x="6198038" y="2571750"/>
            <a:ext cx="1268625" cy="11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